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50" d="100"/>
          <a:sy n="50" d="100"/>
        </p:scale>
        <p:origin x="21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31E1C2-7841-402A-A00D-CF36D786B052}"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412244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1E1C2-7841-402A-A00D-CF36D786B052}"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42637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1E1C2-7841-402A-A00D-CF36D786B052}"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410848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1E1C2-7841-402A-A00D-CF36D786B052}"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312326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31E1C2-7841-402A-A00D-CF36D786B052}" type="datetimeFigureOut">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53370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1E1C2-7841-402A-A00D-CF36D786B052}"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329707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1E1C2-7841-402A-A00D-CF36D786B052}" type="datetimeFigureOut">
              <a:rPr lang="en-US" smtClean="0"/>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294093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131E1C2-7841-402A-A00D-CF36D786B052}" type="datetimeFigureOut">
              <a:rPr lang="en-US" smtClean="0"/>
              <a:t>12/18/2020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394932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1E1C2-7841-402A-A00D-CF36D786B052}" type="datetimeFigureOut">
              <a:rPr lang="en-US" smtClean="0"/>
              <a:t>12/18/2020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168252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1131E1C2-7841-402A-A00D-CF36D786B052}"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13471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1131E1C2-7841-402A-A00D-CF36D786B052}" type="datetimeFigureOut">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56102-D4D2-4F5C-BEB1-E4C61017ADF1}" type="slidenum">
              <a:rPr lang="en-US" smtClean="0"/>
              <a:t>‹#›</a:t>
            </a:fld>
            <a:endParaRPr lang="en-US"/>
          </a:p>
        </p:txBody>
      </p:sp>
    </p:spTree>
    <p:extLst>
      <p:ext uri="{BB962C8B-B14F-4D97-AF65-F5344CB8AC3E}">
        <p14:creationId xmlns:p14="http://schemas.microsoft.com/office/powerpoint/2010/main" val="114557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131E1C2-7841-402A-A00D-CF36D786B052}" type="datetimeFigureOut">
              <a:rPr lang="en-US" smtClean="0"/>
              <a:t>12/18/2020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0156102-D4D2-4F5C-BEB1-E4C61017ADF1}" type="slidenum">
              <a:rPr lang="en-US" smtClean="0"/>
              <a:t>‹#›</a:t>
            </a:fld>
            <a:endParaRPr lang="en-US"/>
          </a:p>
        </p:txBody>
      </p:sp>
    </p:spTree>
    <p:extLst>
      <p:ext uri="{BB962C8B-B14F-4D97-AF65-F5344CB8AC3E}">
        <p14:creationId xmlns:p14="http://schemas.microsoft.com/office/powerpoint/2010/main" val="3541014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930" y="826983"/>
            <a:ext cx="6606540" cy="982767"/>
          </a:xfrm>
        </p:spPr>
        <p:txBody>
          <a:bodyPr/>
          <a:lstStyle/>
          <a:p>
            <a:r>
              <a:rPr lang="en-US" dirty="0" smtClean="0"/>
              <a:t>Christmas Picture Finds</a:t>
            </a:r>
            <a:endParaRPr lang="en-US" dirty="0"/>
          </a:p>
        </p:txBody>
      </p:sp>
      <p:sp>
        <p:nvSpPr>
          <p:cNvPr id="3" name="Subtitle 2"/>
          <p:cNvSpPr>
            <a:spLocks noGrp="1"/>
          </p:cNvSpPr>
          <p:nvPr>
            <p:ph type="subTitle" idx="1"/>
          </p:nvPr>
        </p:nvSpPr>
        <p:spPr>
          <a:xfrm>
            <a:off x="971550" y="3371851"/>
            <a:ext cx="5829300" cy="4339590"/>
          </a:xfrm>
        </p:spPr>
        <p:txBody>
          <a:bodyPr>
            <a:normAutofit/>
          </a:bodyPr>
          <a:lstStyle/>
          <a:p>
            <a:r>
              <a:rPr lang="en-US" dirty="0" smtClean="0"/>
              <a:t>Use the shapes toolbar above and choose the circle.  Click and hold the mouse where you want to start the circle, and then release to end the circle.  Click the circle to move it as needed.  Put a circle on all of the items from the key beneath the picture.  All of those items are hidden in the image somewhere!  Good Luck!</a:t>
            </a:r>
          </a:p>
          <a:p>
            <a:endParaRPr lang="en-US" dirty="0"/>
          </a:p>
          <a:p>
            <a:r>
              <a:rPr lang="en-US" dirty="0" smtClean="0"/>
              <a:t>Here is a picture of the shapes toolbar:</a:t>
            </a:r>
            <a:endParaRPr lang="en-US" dirty="0"/>
          </a:p>
        </p:txBody>
      </p:sp>
      <p:pic>
        <p:nvPicPr>
          <p:cNvPr id="4" name="Picture 3"/>
          <p:cNvPicPr>
            <a:picLocks noChangeAspect="1"/>
          </p:cNvPicPr>
          <p:nvPr/>
        </p:nvPicPr>
        <p:blipFill>
          <a:blip r:embed="rId2"/>
          <a:stretch>
            <a:fillRect/>
          </a:stretch>
        </p:blipFill>
        <p:spPr>
          <a:xfrm>
            <a:off x="2110680" y="6584288"/>
            <a:ext cx="3792049" cy="1797712"/>
          </a:xfrm>
          <a:prstGeom prst="rect">
            <a:avLst/>
          </a:prstGeom>
        </p:spPr>
      </p:pic>
    </p:spTree>
    <p:extLst>
      <p:ext uri="{BB962C8B-B14F-4D97-AF65-F5344CB8AC3E}">
        <p14:creationId xmlns:p14="http://schemas.microsoft.com/office/powerpoint/2010/main" val="214672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7772399" cy="10058399"/>
          </a:xfrm>
          <a:prstGeom prst="rect">
            <a:avLst/>
          </a:prstGeom>
        </p:spPr>
      </p:pic>
    </p:spTree>
    <p:extLst>
      <p:ext uri="{BB962C8B-B14F-4D97-AF65-F5344CB8AC3E}">
        <p14:creationId xmlns:p14="http://schemas.microsoft.com/office/powerpoint/2010/main" val="245585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7772400" cy="10136733"/>
          </a:xfrm>
          <a:prstGeom prst="rect">
            <a:avLst/>
          </a:prstGeom>
        </p:spPr>
      </p:pic>
    </p:spTree>
    <p:extLst>
      <p:ext uri="{BB962C8B-B14F-4D97-AF65-F5344CB8AC3E}">
        <p14:creationId xmlns:p14="http://schemas.microsoft.com/office/powerpoint/2010/main" val="283619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7772400" cy="10074330"/>
          </a:xfrm>
          <a:prstGeom prst="rect">
            <a:avLst/>
          </a:prstGeom>
        </p:spPr>
      </p:pic>
    </p:spTree>
    <p:extLst>
      <p:ext uri="{BB962C8B-B14F-4D97-AF65-F5344CB8AC3E}">
        <p14:creationId xmlns:p14="http://schemas.microsoft.com/office/powerpoint/2010/main" val="1994192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81</Words>
  <Application>Microsoft Office PowerPoint</Application>
  <PresentationFormat>Custom</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Christmas Picture Finds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Darin Haas</dc:creator>
  <cp:lastModifiedBy>Darin Haas</cp:lastModifiedBy>
  <cp:revision>9</cp:revision>
  <cp:lastPrinted>2020-12-18T13:42:48Z</cp:lastPrinted>
  <dcterms:created xsi:type="dcterms:W3CDTF">2020-12-17T19:22:02Z</dcterms:created>
  <dcterms:modified xsi:type="dcterms:W3CDTF">2020-12-18T15:35:59Z</dcterms:modified>
</cp:coreProperties>
</file>